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9" r:id="rId1"/>
  </p:sldMasterIdLst>
  <p:notesMasterIdLst>
    <p:notesMasterId r:id="rId7"/>
  </p:notesMasterIdLst>
  <p:sldIdLst>
    <p:sldId id="256" r:id="rId2"/>
    <p:sldId id="258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183368"/>
    <a:srgbClr val="EAC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>
        <p:scale>
          <a:sx n="77" d="100"/>
          <a:sy n="77" d="100"/>
        </p:scale>
        <p:origin x="-4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0490E-3571-4A2C-9B70-E97F7059955C}" type="datetimeFigureOut">
              <a:rPr lang="en-IN" smtClean="0"/>
              <a:t>25-01-2017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8BB95-42A5-479A-8DE8-0229779CC0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04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fident HR MAna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0396899" y="210070"/>
            <a:ext cx="1745672" cy="71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3142" y="3064455"/>
            <a:ext cx="97273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English for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11006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Image result for confident corporate wom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2" b="13009"/>
          <a:stretch/>
        </p:blipFill>
        <p:spPr bwMode="auto">
          <a:xfrm>
            <a:off x="6596634" y="-4419"/>
            <a:ext cx="5583382" cy="33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Image result for confident HR MAna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20"/>
            <a:ext cx="6608617" cy="33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0446327" y="1"/>
            <a:ext cx="1745672" cy="71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349" y="3667579"/>
            <a:ext cx="8629650" cy="237172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5" descr="Image result for confident HR MAna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3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Image result for confident corporate wom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2" b="13009"/>
          <a:stretch/>
        </p:blipFill>
        <p:spPr bwMode="auto">
          <a:xfrm>
            <a:off x="6596634" y="-4419"/>
            <a:ext cx="5583382" cy="33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Image result for confident HR MAna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20"/>
            <a:ext cx="6608617" cy="33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0409256" y="185356"/>
            <a:ext cx="1745672" cy="71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5" descr="Image result for confident HR MAna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345" y="3912849"/>
            <a:ext cx="8410575" cy="1800225"/>
          </a:xfrm>
          <a:prstGeom prst="rect">
            <a:avLst/>
          </a:prstGeom>
          <a:solidFill>
            <a:srgbClr val="000000">
              <a:shade val="9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4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Image result for confident corporate wom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2" b="13009"/>
          <a:stretch/>
        </p:blipFill>
        <p:spPr bwMode="auto">
          <a:xfrm>
            <a:off x="6596634" y="-4419"/>
            <a:ext cx="5583382" cy="262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Image result for confident HR MAna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20"/>
            <a:ext cx="6608617" cy="262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0409256" y="160642"/>
            <a:ext cx="1745672" cy="71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5" descr="Image result for confident HR MAna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656054"/>
            <a:ext cx="4238625" cy="399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127" y="2668740"/>
            <a:ext cx="3886200" cy="399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5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Image result for confident corporate wom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2" b="13009"/>
          <a:stretch/>
        </p:blipFill>
        <p:spPr bwMode="auto">
          <a:xfrm>
            <a:off x="6596634" y="-4419"/>
            <a:ext cx="5583382" cy="262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Image result for confident HR MAna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20"/>
            <a:ext cx="6608617" cy="262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0421613" y="172999"/>
            <a:ext cx="1745672" cy="71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5" descr="Image result for confident HR MAna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0" y="2972829"/>
            <a:ext cx="39719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302" y="2972829"/>
            <a:ext cx="36290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7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4</Words>
  <Application>Microsoft Office PowerPoint</Application>
  <PresentationFormat>Custom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55</cp:revision>
  <dcterms:created xsi:type="dcterms:W3CDTF">2014-02-20T04:37:24Z</dcterms:created>
  <dcterms:modified xsi:type="dcterms:W3CDTF">2017-01-25T09:09:28Z</dcterms:modified>
</cp:coreProperties>
</file>